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50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2114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371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440278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54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80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7482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599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0302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77438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2400" b="1"/>
            </a:pPr>
            <a:r>
              <a:rPr lang="en-US" i="1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           </a:t>
            </a:r>
            <a:r>
              <a:rPr sz="2000" i="1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The Digital Classroom in Distance Education: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                                                                                 </a:t>
            </a:r>
            <a:r>
              <a:rPr sz="2000" i="1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Tools and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 S</a:t>
            </a:r>
            <a:r>
              <a:rPr sz="2000" i="1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oftware in Secondary Education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0946" y="1087999"/>
            <a:ext cx="8686800" cy="77803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rPr lang="en-US" sz="1200" i="1" dirty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          International On-line Symposium – La Nucia,2025     </a:t>
            </a:r>
          </a:p>
          <a:p>
            <a:pPr algn="ctr">
              <a:defRPr sz="1400"/>
            </a:pPr>
            <a:endParaRPr sz="1200" dirty="0"/>
          </a:p>
          <a:p>
            <a:pPr>
              <a:defRPr sz="1400"/>
            </a:pP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sz="1400" i="1" dirty="0">
                <a:latin typeface="Comic Sans MS" panose="030F0702030302020204" pitchFamily="66" charset="0"/>
                <a:cs typeface="Arial" panose="020B0604020202020204" pitchFamily="34" charset="0"/>
              </a:rPr>
              <a:t>The COVID-19 pandemic highlighted the urgent need for digital tools in education</a:t>
            </a:r>
            <a:r>
              <a:rPr sz="1200" i="1" dirty="0">
                <a:latin typeface="Comic Sans MS" panose="030F0702030302020204" pitchFamily="66" charset="0"/>
                <a:cs typeface="Arial" panose="020B0604020202020204" pitchFamily="34" charset="0"/>
              </a:rPr>
              <a:t>. </a:t>
            </a:r>
            <a:endParaRPr lang="en-US" sz="1200" i="1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defRPr sz="1400"/>
            </a:pPr>
            <a:endParaRPr lang="en-US" sz="1200" i="1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defRPr sz="1400"/>
            </a:pPr>
            <a:r>
              <a:rPr lang="en-US" sz="12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  </a:t>
            </a:r>
            <a:r>
              <a:rPr sz="12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Key Software and Platforms: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Webex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Meetings (Cisco) – Live lessons, screen sharing, interaction (KEDIVIM, 2021)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e-class (Open 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eClass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- 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GUnet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) – Asynchronous platform for uploading material (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Papadakis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et al., 2021)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e-me (Greek Ministry - ESPA) – Digital collaboration platform with “hives” (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Zygouris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et al., 2021)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Google Workspace / Microsoft Teams – Used in private schools or voluntarily (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Giannoukos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et al., 2021)</a:t>
            </a:r>
          </a:p>
          <a:p>
            <a:pPr>
              <a:defRPr sz="1400"/>
            </a:pP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endParaRPr sz="1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defRPr sz="1400"/>
            </a:pPr>
            <a:r>
              <a:rPr lang="en-US" sz="12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 </a:t>
            </a:r>
            <a:r>
              <a:rPr sz="12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Supplementary Tools</a:t>
            </a:r>
            <a:r>
              <a:rPr sz="12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 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Padlet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– Collaborative wall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 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 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Kahoot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! / 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Quizizz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– Educational quizzes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 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 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Canva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/ PowerPoint – Material creation (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Tsitsilaki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et al., 2022)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                                         </a:t>
            </a:r>
            <a:endParaRPr sz="1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defRPr sz="1400"/>
            </a:pPr>
            <a:endParaRPr sz="1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>
              <a:defRPr sz="1400"/>
            </a:pPr>
            <a:r>
              <a:rPr lang="en-US" sz="12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        </a:t>
            </a:r>
            <a:r>
              <a:rPr sz="1200" b="1" i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Challenges &amp; Prospects</a:t>
            </a:r>
            <a:r>
              <a:rPr sz="12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 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Lack of unified teacher training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Digital divide among students</a:t>
            </a:r>
          </a:p>
          <a:p>
            <a:pPr>
              <a:defRPr sz="1400"/>
            </a:pP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•</a:t>
            </a:r>
            <a:r>
              <a:rPr lang="en-US" sz="1200" dirty="0">
                <a:latin typeface="Comic Sans MS" panose="030F0702030302020204" pitchFamily="66" charset="0"/>
                <a:cs typeface="Arial" panose="020B0604020202020204" pitchFamily="34" charset="0"/>
              </a:rPr>
              <a:t>      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Integration into in-person teaching (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Kalogiannakis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 &amp; </a:t>
            </a:r>
            <a:r>
              <a:rPr sz="1200" dirty="0" err="1">
                <a:latin typeface="Comic Sans MS" panose="030F0702030302020204" pitchFamily="66" charset="0"/>
                <a:cs typeface="Arial" panose="020B0604020202020204" pitchFamily="34" charset="0"/>
              </a:rPr>
              <a:t>Papadakis</a:t>
            </a:r>
            <a:r>
              <a:rPr sz="1200" dirty="0">
                <a:latin typeface="Comic Sans MS" panose="030F0702030302020204" pitchFamily="66" charset="0"/>
                <a:cs typeface="Arial" panose="020B0604020202020204" pitchFamily="34" charset="0"/>
              </a:rPr>
              <a:t>, 2020)</a:t>
            </a:r>
            <a:endParaRPr lang="en-US" sz="12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ctr">
              <a:defRPr sz="1400"/>
            </a:pPr>
            <a:endParaRPr lang="en-US" sz="8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defRPr sz="1400"/>
            </a:pPr>
            <a:endParaRPr lang="en-US" sz="8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defRPr sz="1400"/>
            </a:pPr>
            <a:r>
              <a:rPr lang="en-US" sz="800" dirty="0">
                <a:latin typeface="Calibri" panose="020F0502020204030204" pitchFamily="34" charset="0"/>
                <a:cs typeface="Arial" panose="020B0604020202020204" pitchFamily="34" charset="0"/>
              </a:rPr>
              <a:t>References: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Giannoukos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G.,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G., &amp;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Drakopoulou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K. (2021). 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Distance education and the COVID-19 pandemic: Tools, implementation, and teachers’ reflections in the Greek private sector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Journal of Educational Technology and Online Learning, 4(2), 45–57.</a:t>
            </a: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Kalogiannakis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M., &amp;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Papadakis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(2020). 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challenges of distance education during the COVID-19 pandemic in Greece: Technological, pedagogical, and social dimensions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Education and Information Technologies, 25, 5081–5096. https://doi.org/10.1007/s10639-020-10240-5</a:t>
            </a: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KEDIVIM (2021). 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Training material on the use of Cisco </a:t>
            </a:r>
            <a:r>
              <a:rPr lang="en-US" sz="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Webex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Meetings for online teaching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Centre for Lifelong Learning – University of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Patras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Papadakis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Kalogiannakis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M., &amp;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Zaranis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N. (2021). 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Educational platforms and learning management systems in Greek secondary education: Use and perceptions during the COVID-19 lockdown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International Journal of Technology in Education and Science, 5(2), 147–157.</a:t>
            </a: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Tsitsilaki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Kamarinou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D., &amp;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Tzovla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 (2022). 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 creativity in secondary education: Teachers’ use of </a:t>
            </a:r>
            <a:r>
              <a:rPr lang="en-US" sz="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Canva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Padlet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interactive quiz tools during the pandemic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Proceedings of the Panhellenic Conference on ICT in Education, 14, 265–274. </a:t>
            </a: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Zygouris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N.,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Lykourgiotis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A., &amp; </a:t>
            </a:r>
            <a:r>
              <a:rPr lang="en-US" sz="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Stavrou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(2021). </a:t>
            </a:r>
            <a:r>
              <a:rPr lang="en-US" sz="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role of e-me digital platform in supporting online collaboration in Greek schools</a:t>
            </a:r>
            <a:r>
              <a:rPr lang="en-US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Hellenic Journal of ICT in Education, 17(1), 33–44.</a:t>
            </a: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 sz="1400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400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400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 sz="1400"/>
            </a:pPr>
            <a:endParaRPr lang="en-US" sz="1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>
              <a:defRPr sz="1400"/>
            </a:pPr>
            <a:endParaRPr lang="en-US" sz="120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400"/>
            </a:pPr>
            <a:endParaRPr lang="en-US" sz="1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>
              <a:defRPr sz="1400"/>
            </a:pPr>
            <a:endParaRPr lang="en-US" sz="12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>
              <a:defRPr sz="1400"/>
            </a:pPr>
            <a:r>
              <a:rPr lang="en-US" sz="1200" dirty="0">
                <a:latin typeface="Arial Narrow" panose="020B0606020202030204" pitchFamily="34" charset="0"/>
                <a:cs typeface="Arial" panose="020B0604020202020204" pitchFamily="34" charset="0"/>
              </a:rPr>
              <a:t>  </a:t>
            </a:r>
            <a:endParaRPr sz="1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721" y="3796145"/>
            <a:ext cx="1469370" cy="8451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117</TotalTime>
  <Words>457</Words>
  <Application>Microsoft Office PowerPoint</Application>
  <PresentationFormat>Presentación en pantalla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Baskerville Old Face</vt:lpstr>
      <vt:lpstr>Calibri</vt:lpstr>
      <vt:lpstr>Comic Sans MS</vt:lpstr>
      <vt:lpstr>Gill Sans MT</vt:lpstr>
      <vt:lpstr>Impact</vt:lpstr>
      <vt:lpstr>Symbol</vt:lpstr>
      <vt:lpstr>Badge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Ramón Ruiz</cp:lastModifiedBy>
  <cp:revision>12</cp:revision>
  <dcterms:created xsi:type="dcterms:W3CDTF">2013-01-27T09:14:16Z</dcterms:created>
  <dcterms:modified xsi:type="dcterms:W3CDTF">2025-07-07T15:50:15Z</dcterms:modified>
  <cp:category/>
</cp:coreProperties>
</file>